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995" r:id="rId1"/>
  </p:sldMasterIdLst>
  <p:notesMasterIdLst>
    <p:notesMasterId r:id="rId12"/>
  </p:notesMasterIdLst>
  <p:sldIdLst>
    <p:sldId id="256" r:id="rId2"/>
    <p:sldId id="509" r:id="rId3"/>
    <p:sldId id="487" r:id="rId4"/>
    <p:sldId id="508" r:id="rId5"/>
    <p:sldId id="510" r:id="rId6"/>
    <p:sldId id="492" r:id="rId7"/>
    <p:sldId id="511" r:id="rId8"/>
    <p:sldId id="512" r:id="rId9"/>
    <p:sldId id="422" r:id="rId10"/>
    <p:sldId id="447" r:id="rId11"/>
  </p:sldIdLst>
  <p:sldSz cx="17340263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2550169-F298-4271-9C53-88054F92F185}">
          <p14:sldIdLst>
            <p14:sldId id="256"/>
          </p14:sldIdLst>
        </p14:section>
        <p14:section name="Analyse l’architecture interne d’un ordinateur" id="{62C67094-1458-4728-86A8-116930F4620D}">
          <p14:sldIdLst>
            <p14:sldId id="509"/>
            <p14:sldId id="487"/>
            <p14:sldId id="508"/>
            <p14:sldId id="510"/>
            <p14:sldId id="492"/>
            <p14:sldId id="511"/>
            <p14:sldId id="512"/>
          </p14:sldIdLst>
        </p14:section>
        <p14:section name="Conclusion" id="{8C8F94FC-B709-414B-9ACF-4E4B71B8EA19}">
          <p14:sldIdLst>
            <p14:sldId id="422"/>
            <p14:sldId id="4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B16"/>
    <a:srgbClr val="C0DAF6"/>
    <a:srgbClr val="EDD1B5"/>
    <a:srgbClr val="82DA99"/>
    <a:srgbClr val="91EFF9"/>
    <a:srgbClr val="EEC0E7"/>
    <a:srgbClr val="F78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328158-1332-4312-AFFB-D1E51F22922C}" v="377" dt="2020-10-02T19:28:53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9" autoAdjust="0"/>
    <p:restoredTop sz="94660"/>
  </p:normalViewPr>
  <p:slideViewPr>
    <p:cSldViewPr>
      <p:cViewPr varScale="1">
        <p:scale>
          <a:sx n="64" d="100"/>
          <a:sy n="64" d="100"/>
        </p:scale>
        <p:origin x="412" y="48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Gilbert" userId="0212c120946023de" providerId="LiveId" clId="{152ADB63-220C-408E-B149-EA0B07AE6C7A}"/>
    <pc:docChg chg="custSel addSld delSld modSld addSection delSection modSection">
      <pc:chgData name="Jimmy Gilbert" userId="0212c120946023de" providerId="LiveId" clId="{152ADB63-220C-408E-B149-EA0B07AE6C7A}" dt="2020-10-01T18:26:04.517" v="211" actId="20577"/>
      <pc:docMkLst>
        <pc:docMk/>
      </pc:docMkLst>
      <pc:sldChg chg="addSp delSp modSp mod">
        <pc:chgData name="Jimmy Gilbert" userId="0212c120946023de" providerId="LiveId" clId="{152ADB63-220C-408E-B149-EA0B07AE6C7A}" dt="2020-10-01T17:14:23.322" v="19" actId="1076"/>
        <pc:sldMkLst>
          <pc:docMk/>
          <pc:sldMk cId="0" sldId="256"/>
        </pc:sldMkLst>
        <pc:spChg chg="mod">
          <ac:chgData name="Jimmy Gilbert" userId="0212c120946023de" providerId="LiveId" clId="{152ADB63-220C-408E-B149-EA0B07AE6C7A}" dt="2020-10-01T17:14:11.017" v="15" actId="27636"/>
          <ac:spMkLst>
            <pc:docMk/>
            <pc:sldMk cId="0" sldId="256"/>
            <ac:spMk id="9217" creationId="{00000000-0000-0000-0000-000000000000}"/>
          </ac:spMkLst>
        </pc:spChg>
        <pc:graphicFrameChg chg="add del mod">
          <ac:chgData name="Jimmy Gilbert" userId="0212c120946023de" providerId="LiveId" clId="{152ADB63-220C-408E-B149-EA0B07AE6C7A}" dt="2020-10-01T17:13:58.904" v="12"/>
          <ac:graphicFrameMkLst>
            <pc:docMk/>
            <pc:sldMk cId="0" sldId="256"/>
            <ac:graphicFrameMk id="6" creationId="{681496B9-0F8E-41C9-84BF-C6FF0AD7F28F}"/>
          </ac:graphicFrameMkLst>
        </pc:graphicFrameChg>
        <pc:picChg chg="add mod">
          <ac:chgData name="Jimmy Gilbert" userId="0212c120946023de" providerId="LiveId" clId="{152ADB63-220C-408E-B149-EA0B07AE6C7A}" dt="2020-10-01T17:14:23.322" v="19" actId="1076"/>
          <ac:picMkLst>
            <pc:docMk/>
            <pc:sldMk cId="0" sldId="256"/>
            <ac:picMk id="7" creationId="{3785D48E-0C08-45B0-83D6-70716D4B7276}"/>
          </ac:picMkLst>
        </pc:picChg>
        <pc:picChg chg="del">
          <ac:chgData name="Jimmy Gilbert" userId="0212c120946023de" providerId="LiveId" clId="{152ADB63-220C-408E-B149-EA0B07AE6C7A}" dt="2020-10-01T17:14:13.150" v="16" actId="478"/>
          <ac:picMkLst>
            <pc:docMk/>
            <pc:sldMk cId="0" sldId="256"/>
            <ac:picMk id="10" creationId="{1A9810F7-D9E2-472E-8FB6-15805C9E1978}"/>
          </ac:picMkLst>
        </pc:picChg>
      </pc:sldChg>
      <pc:sldChg chg="del">
        <pc:chgData name="Jimmy Gilbert" userId="0212c120946023de" providerId="LiveId" clId="{152ADB63-220C-408E-B149-EA0B07AE6C7A}" dt="2020-10-01T17:21:26.900" v="170" actId="2696"/>
        <pc:sldMkLst>
          <pc:docMk/>
          <pc:sldMk cId="2344287550" sldId="421"/>
        </pc:sldMkLst>
      </pc:sldChg>
      <pc:sldChg chg="delSp mod">
        <pc:chgData name="Jimmy Gilbert" userId="0212c120946023de" providerId="LiveId" clId="{152ADB63-220C-408E-B149-EA0B07AE6C7A}" dt="2020-10-01T17:18:07.695" v="30" actId="478"/>
        <pc:sldMkLst>
          <pc:docMk/>
          <pc:sldMk cId="576259174" sldId="422"/>
        </pc:sldMkLst>
        <pc:picChg chg="del">
          <ac:chgData name="Jimmy Gilbert" userId="0212c120946023de" providerId="LiveId" clId="{152ADB63-220C-408E-B149-EA0B07AE6C7A}" dt="2020-10-01T17:18:07.695" v="30" actId="478"/>
          <ac:picMkLst>
            <pc:docMk/>
            <pc:sldMk cId="576259174" sldId="422"/>
            <ac:picMk id="5" creationId="{7AC81D81-95D0-4631-9911-08AD54C75528}"/>
          </ac:picMkLst>
        </pc:picChg>
      </pc:sldChg>
      <pc:sldChg chg="modSp mod">
        <pc:chgData name="Jimmy Gilbert" userId="0212c120946023de" providerId="LiveId" clId="{152ADB63-220C-408E-B149-EA0B07AE6C7A}" dt="2020-10-01T17:20:21.666" v="167" actId="20577"/>
        <pc:sldMkLst>
          <pc:docMk/>
          <pc:sldMk cId="1121607470" sldId="447"/>
        </pc:sldMkLst>
        <pc:spChg chg="mod">
          <ac:chgData name="Jimmy Gilbert" userId="0212c120946023de" providerId="LiveId" clId="{152ADB63-220C-408E-B149-EA0B07AE6C7A}" dt="2020-10-01T17:20:21.666" v="167" actId="20577"/>
          <ac:spMkLst>
            <pc:docMk/>
            <pc:sldMk cId="1121607470" sldId="447"/>
            <ac:spMk id="8" creationId="{3B945DFE-6556-4E06-B31E-663554FBEBBF}"/>
          </ac:spMkLst>
        </pc:spChg>
        <pc:spChg chg="mod">
          <ac:chgData name="Jimmy Gilbert" userId="0212c120946023de" providerId="LiveId" clId="{152ADB63-220C-408E-B149-EA0B07AE6C7A}" dt="2020-10-01T17:18:51.530" v="124" actId="20577"/>
          <ac:spMkLst>
            <pc:docMk/>
            <pc:sldMk cId="1121607470" sldId="447"/>
            <ac:spMk id="9" creationId="{12031776-01BE-4FCB-9E66-8713FCC433AD}"/>
          </ac:spMkLst>
        </pc:spChg>
      </pc:sldChg>
      <pc:sldChg chg="del">
        <pc:chgData name="Jimmy Gilbert" userId="0212c120946023de" providerId="LiveId" clId="{152ADB63-220C-408E-B149-EA0B07AE6C7A}" dt="2020-10-01T17:21:26.900" v="170" actId="2696"/>
        <pc:sldMkLst>
          <pc:docMk/>
          <pc:sldMk cId="3917398234" sldId="450"/>
        </pc:sldMkLst>
      </pc:sldChg>
      <pc:sldChg chg="add del">
        <pc:chgData name="Jimmy Gilbert" userId="0212c120946023de" providerId="LiveId" clId="{152ADB63-220C-408E-B149-EA0B07AE6C7A}" dt="2020-10-01T17:16:33.804" v="27" actId="47"/>
        <pc:sldMkLst>
          <pc:docMk/>
          <pc:sldMk cId="2457465782" sldId="469"/>
        </pc:sldMkLst>
      </pc:sldChg>
      <pc:sldChg chg="del">
        <pc:chgData name="Jimmy Gilbert" userId="0212c120946023de" providerId="LiveId" clId="{152ADB63-220C-408E-B149-EA0B07AE6C7A}" dt="2020-10-01T17:14:56.968" v="21" actId="47"/>
        <pc:sldMkLst>
          <pc:docMk/>
          <pc:sldMk cId="1866613461" sldId="470"/>
        </pc:sldMkLst>
      </pc:sldChg>
      <pc:sldChg chg="add">
        <pc:chgData name="Jimmy Gilbert" userId="0212c120946023de" providerId="LiveId" clId="{152ADB63-220C-408E-B149-EA0B07AE6C7A}" dt="2020-10-01T17:14:48.817" v="20"/>
        <pc:sldMkLst>
          <pc:docMk/>
          <pc:sldMk cId="3131658072" sldId="487"/>
        </pc:sldMkLst>
      </pc:sldChg>
      <pc:sldChg chg="add">
        <pc:chgData name="Jimmy Gilbert" userId="0212c120946023de" providerId="LiveId" clId="{152ADB63-220C-408E-B149-EA0B07AE6C7A}" dt="2020-10-01T17:18:02.438" v="29"/>
        <pc:sldMkLst>
          <pc:docMk/>
          <pc:sldMk cId="134056245" sldId="488"/>
        </pc:sldMkLst>
      </pc:sldChg>
      <pc:sldChg chg="modSp add mod">
        <pc:chgData name="Jimmy Gilbert" userId="0212c120946023de" providerId="LiveId" clId="{152ADB63-220C-408E-B149-EA0B07AE6C7A}" dt="2020-10-01T17:31:09.967" v="198" actId="20577"/>
        <pc:sldMkLst>
          <pc:docMk/>
          <pc:sldMk cId="1205762212" sldId="490"/>
        </pc:sldMkLst>
        <pc:spChg chg="mod">
          <ac:chgData name="Jimmy Gilbert" userId="0212c120946023de" providerId="LiveId" clId="{152ADB63-220C-408E-B149-EA0B07AE6C7A}" dt="2020-10-01T17:31:09.967" v="198" actId="20577"/>
          <ac:spMkLst>
            <pc:docMk/>
            <pc:sldMk cId="1205762212" sldId="490"/>
            <ac:spMk id="2" creationId="{00000000-0000-0000-0000-000000000000}"/>
          </ac:spMkLst>
        </pc:spChg>
      </pc:sldChg>
      <pc:sldChg chg="modSp add mod">
        <pc:chgData name="Jimmy Gilbert" userId="0212c120946023de" providerId="LiveId" clId="{152ADB63-220C-408E-B149-EA0B07AE6C7A}" dt="2020-10-01T17:31:41.570" v="210" actId="20577"/>
        <pc:sldMkLst>
          <pc:docMk/>
          <pc:sldMk cId="1616544629" sldId="491"/>
        </pc:sldMkLst>
        <pc:spChg chg="mod">
          <ac:chgData name="Jimmy Gilbert" userId="0212c120946023de" providerId="LiveId" clId="{152ADB63-220C-408E-B149-EA0B07AE6C7A}" dt="2020-10-01T17:31:25.721" v="203" actId="20577"/>
          <ac:spMkLst>
            <pc:docMk/>
            <pc:sldMk cId="1616544629" sldId="491"/>
            <ac:spMk id="2" creationId="{00000000-0000-0000-0000-000000000000}"/>
          </ac:spMkLst>
        </pc:spChg>
        <pc:spChg chg="mod">
          <ac:chgData name="Jimmy Gilbert" userId="0212c120946023de" providerId="LiveId" clId="{152ADB63-220C-408E-B149-EA0B07AE6C7A}" dt="2020-10-01T17:31:41.570" v="210" actId="20577"/>
          <ac:spMkLst>
            <pc:docMk/>
            <pc:sldMk cId="1616544629" sldId="491"/>
            <ac:spMk id="19458" creationId="{00000000-0000-0000-0000-000000000000}"/>
          </ac:spMkLst>
        </pc:spChg>
      </pc:sldChg>
      <pc:sldChg chg="add">
        <pc:chgData name="Jimmy Gilbert" userId="0212c120946023de" providerId="LiveId" clId="{152ADB63-220C-408E-B149-EA0B07AE6C7A}" dt="2020-10-01T17:15:35.968" v="24"/>
        <pc:sldMkLst>
          <pc:docMk/>
          <pc:sldMk cId="4117198615" sldId="492"/>
        </pc:sldMkLst>
      </pc:sldChg>
      <pc:sldChg chg="del">
        <pc:chgData name="Jimmy Gilbert" userId="0212c120946023de" providerId="LiveId" clId="{152ADB63-220C-408E-B149-EA0B07AE6C7A}" dt="2020-10-01T17:21:26.900" v="170" actId="2696"/>
        <pc:sldMkLst>
          <pc:docMk/>
          <pc:sldMk cId="1049363417" sldId="502"/>
        </pc:sldMkLst>
      </pc:sldChg>
      <pc:sldChg chg="del">
        <pc:chgData name="Jimmy Gilbert" userId="0212c120946023de" providerId="LiveId" clId="{152ADB63-220C-408E-B149-EA0B07AE6C7A}" dt="2020-10-01T17:21:26.900" v="170" actId="2696"/>
        <pc:sldMkLst>
          <pc:docMk/>
          <pc:sldMk cId="2244320307" sldId="503"/>
        </pc:sldMkLst>
      </pc:sldChg>
      <pc:sldChg chg="del">
        <pc:chgData name="Jimmy Gilbert" userId="0212c120946023de" providerId="LiveId" clId="{152ADB63-220C-408E-B149-EA0B07AE6C7A}" dt="2020-10-01T17:21:26.900" v="170" actId="2696"/>
        <pc:sldMkLst>
          <pc:docMk/>
          <pc:sldMk cId="2298854991" sldId="504"/>
        </pc:sldMkLst>
      </pc:sldChg>
      <pc:sldChg chg="del">
        <pc:chgData name="Jimmy Gilbert" userId="0212c120946023de" providerId="LiveId" clId="{152ADB63-220C-408E-B149-EA0B07AE6C7A}" dt="2020-10-01T17:21:26.900" v="170" actId="2696"/>
        <pc:sldMkLst>
          <pc:docMk/>
          <pc:sldMk cId="1435568318" sldId="505"/>
        </pc:sldMkLst>
      </pc:sldChg>
      <pc:sldChg chg="del">
        <pc:chgData name="Jimmy Gilbert" userId="0212c120946023de" providerId="LiveId" clId="{152ADB63-220C-408E-B149-EA0B07AE6C7A}" dt="2020-10-01T17:21:26.900" v="170" actId="2696"/>
        <pc:sldMkLst>
          <pc:docMk/>
          <pc:sldMk cId="3703635761" sldId="506"/>
        </pc:sldMkLst>
      </pc:sldChg>
      <pc:sldChg chg="del">
        <pc:chgData name="Jimmy Gilbert" userId="0212c120946023de" providerId="LiveId" clId="{152ADB63-220C-408E-B149-EA0B07AE6C7A}" dt="2020-10-01T17:21:26.900" v="170" actId="2696"/>
        <pc:sldMkLst>
          <pc:docMk/>
          <pc:sldMk cId="3685123130" sldId="507"/>
        </pc:sldMkLst>
      </pc:sldChg>
      <pc:sldChg chg="add">
        <pc:chgData name="Jimmy Gilbert" userId="0212c120946023de" providerId="LiveId" clId="{152ADB63-220C-408E-B149-EA0B07AE6C7A}" dt="2020-10-01T17:14:48.817" v="20"/>
        <pc:sldMkLst>
          <pc:docMk/>
          <pc:sldMk cId="3734649525" sldId="508"/>
        </pc:sldMkLst>
      </pc:sldChg>
      <pc:sldChg chg="add">
        <pc:chgData name="Jimmy Gilbert" userId="0212c120946023de" providerId="LiveId" clId="{152ADB63-220C-408E-B149-EA0B07AE6C7A}" dt="2020-10-01T17:17:28.440" v="28"/>
        <pc:sldMkLst>
          <pc:docMk/>
          <pc:sldMk cId="103063428" sldId="509"/>
        </pc:sldMkLst>
      </pc:sldChg>
      <pc:sldChg chg="add del">
        <pc:chgData name="Jimmy Gilbert" userId="0212c120946023de" providerId="LiveId" clId="{152ADB63-220C-408E-B149-EA0B07AE6C7A}" dt="2020-10-01T17:16:33.804" v="27" actId="47"/>
        <pc:sldMkLst>
          <pc:docMk/>
          <pc:sldMk cId="3227812231" sldId="509"/>
        </pc:sldMkLst>
      </pc:sldChg>
      <pc:sldChg chg="modSp add mod">
        <pc:chgData name="Jimmy Gilbert" userId="0212c120946023de" providerId="LiveId" clId="{152ADB63-220C-408E-B149-EA0B07AE6C7A}" dt="2020-10-01T17:22:42.746" v="185" actId="20577"/>
        <pc:sldMkLst>
          <pc:docMk/>
          <pc:sldMk cId="1444167780" sldId="510"/>
        </pc:sldMkLst>
        <pc:spChg chg="mod">
          <ac:chgData name="Jimmy Gilbert" userId="0212c120946023de" providerId="LiveId" clId="{152ADB63-220C-408E-B149-EA0B07AE6C7A}" dt="2020-10-01T17:22:42.746" v="185" actId="20577"/>
          <ac:spMkLst>
            <pc:docMk/>
            <pc:sldMk cId="1444167780" sldId="510"/>
            <ac:spMk id="2" creationId="{00000000-0000-0000-0000-000000000000}"/>
          </ac:spMkLst>
        </pc:spChg>
      </pc:sldChg>
      <pc:sldChg chg="modSp add mod">
        <pc:chgData name="Jimmy Gilbert" userId="0212c120946023de" providerId="LiveId" clId="{152ADB63-220C-408E-B149-EA0B07AE6C7A}" dt="2020-10-01T18:26:04.517" v="211" actId="20577"/>
        <pc:sldMkLst>
          <pc:docMk/>
          <pc:sldMk cId="1032245278" sldId="511"/>
        </pc:sldMkLst>
        <pc:spChg chg="mod">
          <ac:chgData name="Jimmy Gilbert" userId="0212c120946023de" providerId="LiveId" clId="{152ADB63-220C-408E-B149-EA0B07AE6C7A}" dt="2020-10-01T18:26:04.517" v="211" actId="20577"/>
          <ac:spMkLst>
            <pc:docMk/>
            <pc:sldMk cId="1032245278" sldId="511"/>
            <ac:spMk id="2" creationId="{00000000-0000-0000-0000-000000000000}"/>
          </ac:spMkLst>
        </pc:spChg>
      </pc:sldChg>
      <pc:sldMasterChg chg="delSldLayout">
        <pc:chgData name="Jimmy Gilbert" userId="0212c120946023de" providerId="LiveId" clId="{152ADB63-220C-408E-B149-EA0B07AE6C7A}" dt="2020-10-01T17:21:26.900" v="170" actId="2696"/>
        <pc:sldMasterMkLst>
          <pc:docMk/>
          <pc:sldMasterMk cId="2285724028" sldId="2147483995"/>
        </pc:sldMasterMkLst>
        <pc:sldLayoutChg chg="del">
          <pc:chgData name="Jimmy Gilbert" userId="0212c120946023de" providerId="LiveId" clId="{152ADB63-220C-408E-B149-EA0B07AE6C7A}" dt="2020-10-01T17:21:26.900" v="170" actId="2696"/>
          <pc:sldLayoutMkLst>
            <pc:docMk/>
            <pc:sldMasterMk cId="2285724028" sldId="2147483995"/>
            <pc:sldLayoutMk cId="444218921" sldId="2147484016"/>
          </pc:sldLayoutMkLst>
        </pc:sldLayoutChg>
      </pc:sldMasterChg>
    </pc:docChg>
  </pc:docChgLst>
  <pc:docChgLst>
    <pc:chgData name="Jimmy Gilbert" userId="0212c120946023de" providerId="LiveId" clId="{B6328158-1332-4312-AFFB-D1E51F22922C}"/>
    <pc:docChg chg="undo custSel delSld modSld sldOrd modSection">
      <pc:chgData name="Jimmy Gilbert" userId="0212c120946023de" providerId="LiveId" clId="{B6328158-1332-4312-AFFB-D1E51F22922C}" dt="2020-10-02T19:28:53.624" v="119"/>
      <pc:docMkLst>
        <pc:docMk/>
      </pc:docMkLst>
      <pc:sldChg chg="del">
        <pc:chgData name="Jimmy Gilbert" userId="0212c120946023de" providerId="LiveId" clId="{B6328158-1332-4312-AFFB-D1E51F22922C}" dt="2020-10-02T19:12:36.745" v="37" actId="2696"/>
        <pc:sldMkLst>
          <pc:docMk/>
          <pc:sldMk cId="495964328" sldId="424"/>
        </pc:sldMkLst>
      </pc:sldChg>
      <pc:sldChg chg="modSp mod ord">
        <pc:chgData name="Jimmy Gilbert" userId="0212c120946023de" providerId="LiveId" clId="{B6328158-1332-4312-AFFB-D1E51F22922C}" dt="2020-10-02T19:13:31.626" v="53" actId="20577"/>
        <pc:sldMkLst>
          <pc:docMk/>
          <pc:sldMk cId="3131658072" sldId="487"/>
        </pc:sldMkLst>
        <pc:spChg chg="mod">
          <ac:chgData name="Jimmy Gilbert" userId="0212c120946023de" providerId="LiveId" clId="{B6328158-1332-4312-AFFB-D1E51F22922C}" dt="2020-10-02T19:13:31.626" v="53" actId="20577"/>
          <ac:spMkLst>
            <pc:docMk/>
            <pc:sldMk cId="3131658072" sldId="487"/>
            <ac:spMk id="2" creationId="{00000000-0000-0000-0000-000000000000}"/>
          </ac:spMkLst>
        </pc:spChg>
        <pc:spChg chg="mod">
          <ac:chgData name="Jimmy Gilbert" userId="0212c120946023de" providerId="LiveId" clId="{B6328158-1332-4312-AFFB-D1E51F22922C}" dt="2020-10-02T19:12:55.915" v="43" actId="27636"/>
          <ac:spMkLst>
            <pc:docMk/>
            <pc:sldMk cId="3131658072" sldId="487"/>
            <ac:spMk id="10242" creationId="{00000000-0000-0000-0000-000000000000}"/>
          </ac:spMkLst>
        </pc:spChg>
      </pc:sldChg>
      <pc:sldChg chg="delSp modSp del">
        <pc:chgData name="Jimmy Gilbert" userId="0212c120946023de" providerId="LiveId" clId="{B6328158-1332-4312-AFFB-D1E51F22922C}" dt="2020-10-02T18:58:47.580" v="23" actId="2696"/>
        <pc:sldMkLst>
          <pc:docMk/>
          <pc:sldMk cId="1205762212" sldId="490"/>
        </pc:sldMkLst>
        <pc:spChg chg="mod">
          <ac:chgData name="Jimmy Gilbert" userId="0212c120946023de" providerId="LiveId" clId="{B6328158-1332-4312-AFFB-D1E51F22922C}" dt="2020-10-02T18:54:47.750" v="22" actId="20577"/>
          <ac:spMkLst>
            <pc:docMk/>
            <pc:sldMk cId="1205762212" sldId="490"/>
            <ac:spMk id="19458" creationId="{00000000-0000-0000-0000-000000000000}"/>
          </ac:spMkLst>
        </pc:spChg>
        <pc:picChg chg="del">
          <ac:chgData name="Jimmy Gilbert" userId="0212c120946023de" providerId="LiveId" clId="{B6328158-1332-4312-AFFB-D1E51F22922C}" dt="2020-10-02T18:54:30.844" v="3" actId="478"/>
          <ac:picMkLst>
            <pc:docMk/>
            <pc:sldMk cId="1205762212" sldId="490"/>
            <ac:picMk id="1026" creationId="{F99EC16E-3B7A-4EB0-A7FB-AFC6AA5FDE76}"/>
          </ac:picMkLst>
        </pc:picChg>
      </pc:sldChg>
      <pc:sldChg chg="del">
        <pc:chgData name="Jimmy Gilbert" userId="0212c120946023de" providerId="LiveId" clId="{B6328158-1332-4312-AFFB-D1E51F22922C}" dt="2020-10-02T19:12:10.745" v="33" actId="2696"/>
        <pc:sldMkLst>
          <pc:docMk/>
          <pc:sldMk cId="1616544629" sldId="491"/>
        </pc:sldMkLst>
      </pc:sldChg>
      <pc:sldChg chg="modSp mod addAnim delAnim modAnim">
        <pc:chgData name="Jimmy Gilbert" userId="0212c120946023de" providerId="LiveId" clId="{B6328158-1332-4312-AFFB-D1E51F22922C}" dt="2020-10-02T19:28:02.365" v="118" actId="21"/>
        <pc:sldMkLst>
          <pc:docMk/>
          <pc:sldMk cId="4117198615" sldId="492"/>
        </pc:sldMkLst>
        <pc:spChg chg="mod">
          <ac:chgData name="Jimmy Gilbert" userId="0212c120946023de" providerId="LiveId" clId="{B6328158-1332-4312-AFFB-D1E51F22922C}" dt="2020-10-02T19:13:56.746" v="63" actId="20577"/>
          <ac:spMkLst>
            <pc:docMk/>
            <pc:sldMk cId="4117198615" sldId="492"/>
            <ac:spMk id="2" creationId="{00000000-0000-0000-0000-000000000000}"/>
          </ac:spMkLst>
        </pc:spChg>
        <pc:spChg chg="mod">
          <ac:chgData name="Jimmy Gilbert" userId="0212c120946023de" providerId="LiveId" clId="{B6328158-1332-4312-AFFB-D1E51F22922C}" dt="2020-10-02T19:28:02.365" v="118" actId="21"/>
          <ac:spMkLst>
            <pc:docMk/>
            <pc:sldMk cId="4117198615" sldId="492"/>
            <ac:spMk id="19458" creationId="{00000000-0000-0000-0000-000000000000}"/>
          </ac:spMkLst>
        </pc:spChg>
        <pc:picChg chg="mod">
          <ac:chgData name="Jimmy Gilbert" userId="0212c120946023de" providerId="LiveId" clId="{B6328158-1332-4312-AFFB-D1E51F22922C}" dt="2020-10-02T19:27:59.748" v="112" actId="1076"/>
          <ac:picMkLst>
            <pc:docMk/>
            <pc:sldMk cId="4117198615" sldId="492"/>
            <ac:picMk id="9218" creationId="{29932D9F-8559-4AA3-9246-188CF055953C}"/>
          </ac:picMkLst>
        </pc:picChg>
      </pc:sldChg>
      <pc:sldChg chg="modSp mod ord">
        <pc:chgData name="Jimmy Gilbert" userId="0212c120946023de" providerId="LiveId" clId="{B6328158-1332-4312-AFFB-D1E51F22922C}" dt="2020-10-02T19:13:15.947" v="50" actId="20577"/>
        <pc:sldMkLst>
          <pc:docMk/>
          <pc:sldMk cId="3734649525" sldId="508"/>
        </pc:sldMkLst>
        <pc:spChg chg="mod">
          <ac:chgData name="Jimmy Gilbert" userId="0212c120946023de" providerId="LiveId" clId="{B6328158-1332-4312-AFFB-D1E51F22922C}" dt="2020-10-02T19:13:15.947" v="50" actId="20577"/>
          <ac:spMkLst>
            <pc:docMk/>
            <pc:sldMk cId="3734649525" sldId="508"/>
            <ac:spMk id="2" creationId="{00000000-0000-0000-0000-000000000000}"/>
          </ac:spMkLst>
        </pc:spChg>
        <pc:spChg chg="mod">
          <ac:chgData name="Jimmy Gilbert" userId="0212c120946023de" providerId="LiveId" clId="{B6328158-1332-4312-AFFB-D1E51F22922C}" dt="2020-10-02T19:12:59.380" v="45" actId="27636"/>
          <ac:spMkLst>
            <pc:docMk/>
            <pc:sldMk cId="3734649525" sldId="508"/>
            <ac:spMk id="10242" creationId="{00000000-0000-0000-0000-000000000000}"/>
          </ac:spMkLst>
        </pc:spChg>
      </pc:sldChg>
      <pc:sldChg chg="addSp delSp modSp mod modAnim">
        <pc:chgData name="Jimmy Gilbert" userId="0212c120946023de" providerId="LiveId" clId="{B6328158-1332-4312-AFFB-D1E51F22922C}" dt="2020-10-02T19:28:53.624" v="119"/>
        <pc:sldMkLst>
          <pc:docMk/>
          <pc:sldMk cId="1444167780" sldId="510"/>
        </pc:sldMkLst>
        <pc:spChg chg="mod">
          <ac:chgData name="Jimmy Gilbert" userId="0212c120946023de" providerId="LiveId" clId="{B6328158-1332-4312-AFFB-D1E51F22922C}" dt="2020-10-02T19:28:53.624" v="119"/>
          <ac:spMkLst>
            <pc:docMk/>
            <pc:sldMk cId="1444167780" sldId="510"/>
            <ac:spMk id="19458" creationId="{00000000-0000-0000-0000-000000000000}"/>
          </ac:spMkLst>
        </pc:spChg>
        <pc:picChg chg="add mod">
          <ac:chgData name="Jimmy Gilbert" userId="0212c120946023de" providerId="LiveId" clId="{B6328158-1332-4312-AFFB-D1E51F22922C}" dt="2020-10-02T19:10:58.034" v="28" actId="1076"/>
          <ac:picMkLst>
            <pc:docMk/>
            <pc:sldMk cId="1444167780" sldId="510"/>
            <ac:picMk id="6" creationId="{C42FF070-8800-4DDD-BF65-833229D00EB4}"/>
          </ac:picMkLst>
        </pc:picChg>
        <pc:picChg chg="add del mod">
          <ac:chgData name="Jimmy Gilbert" userId="0212c120946023de" providerId="LiveId" clId="{B6328158-1332-4312-AFFB-D1E51F22922C}" dt="2020-10-02T19:10:36.658" v="26" actId="1076"/>
          <ac:picMkLst>
            <pc:docMk/>
            <pc:sldMk cId="1444167780" sldId="510"/>
            <ac:picMk id="1026" creationId="{F99EC16E-3B7A-4EB0-A7FB-AFC6AA5FDE76}"/>
          </ac:picMkLst>
        </pc:picChg>
        <pc:cxnChg chg="add mod">
          <ac:chgData name="Jimmy Gilbert" userId="0212c120946023de" providerId="LiveId" clId="{B6328158-1332-4312-AFFB-D1E51F22922C}" dt="2020-10-02T19:11:34.504" v="31" actId="1076"/>
          <ac:cxnSpMkLst>
            <pc:docMk/>
            <pc:sldMk cId="1444167780" sldId="510"/>
            <ac:cxnSpMk id="8" creationId="{0880FEEF-4A25-4119-B0B4-19D7CC6B16FB}"/>
          </ac:cxnSpMkLst>
        </pc:cxnChg>
      </pc:sldChg>
      <pc:sldChg chg="del">
        <pc:chgData name="Jimmy Gilbert" userId="0212c120946023de" providerId="LiveId" clId="{B6328158-1332-4312-AFFB-D1E51F22922C}" dt="2020-10-02T19:12:07.066" v="32" actId="2696"/>
        <pc:sldMkLst>
          <pc:docMk/>
          <pc:sldMk cId="1032245278" sldId="5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fr-FR" altLang="fr-FR" noProof="0">
                <a:sym typeface="Lucida Grande" charset="0"/>
              </a:rPr>
              <a:t>Second level</a:t>
            </a:r>
          </a:p>
          <a:p>
            <a:pPr lvl="2"/>
            <a:r>
              <a:rPr lang="fr-FR" altLang="fr-FR" noProof="0">
                <a:sym typeface="Lucida Grande" charset="0"/>
              </a:rPr>
              <a:t>Third level</a:t>
            </a:r>
          </a:p>
          <a:p>
            <a:pPr lvl="3"/>
            <a:r>
              <a:rPr lang="fr-FR" altLang="fr-FR" noProof="0">
                <a:sym typeface="Lucida Grande" charset="0"/>
              </a:rPr>
              <a:t>Fourth level</a:t>
            </a:r>
          </a:p>
          <a:p>
            <a:pPr lvl="4"/>
            <a:r>
              <a:rPr lang="fr-FR" altLang="fr-FR" noProof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indent="2286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indent="4572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indent="6858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indent="9144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50" y="3419782"/>
            <a:ext cx="11046646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50" y="5761185"/>
            <a:ext cx="11046646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FA3A4-372B-4098-A398-FEB8BACD6C8F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8197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95306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090" y="3892971"/>
            <a:ext cx="5953068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032" y="3073398"/>
            <a:ext cx="595306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035" y="3892971"/>
            <a:ext cx="5953059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D24DD-F99B-40DE-8E0C-43A5FFDF00B1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96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3013" y="5165795"/>
            <a:ext cx="10275192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D610C-3C09-454A-AFCB-697C91C90C0C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02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2747716"/>
            <a:ext cx="12226746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A7ACF-9DB0-4E7E-8AFA-158496871FA2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40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85D04-9710-48F2-A15A-DE18C0FCA0AE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916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89" y="866987"/>
            <a:ext cx="12214706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42265-2F35-4D05-9433-14D7A25DF6EE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8846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0" y="-12700"/>
            <a:ext cx="17340263" cy="9766300"/>
            <a:chOff x="0" y="-8467"/>
            <a:chExt cx="12192000" cy="6866467"/>
          </a:xfrm>
        </p:grpSpPr>
        <p:cxnSp>
          <p:nvCxnSpPr>
            <p:cNvPr id="6" name="Straight Connector 18"/>
            <p:cNvCxnSpPr/>
            <p:nvPr/>
          </p:nvCxnSpPr>
          <p:spPr>
            <a:xfrm>
              <a:off x="9371421" y="462"/>
              <a:ext cx="1218865" cy="685753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808" y="3681478"/>
              <a:ext cx="4763843" cy="317652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1671" y="-8467"/>
              <a:ext cx="3006980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586" y="-8467"/>
              <a:ext cx="258841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764" y="3047513"/>
              <a:ext cx="3259236" cy="381048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87" y="-8467"/>
              <a:ext cx="2854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351" y="-8467"/>
              <a:ext cx="129030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533" y="-8467"/>
              <a:ext cx="125011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515" y="3589955"/>
              <a:ext cx="1817136" cy="326804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28"/>
            <p:cNvSpPr/>
            <p:nvPr/>
          </p:nvSpPr>
          <p:spPr>
            <a:xfrm rot="10800000">
              <a:off x="0" y="462"/>
              <a:ext cx="842714" cy="566550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963350" y="3419782"/>
            <a:ext cx="12226747" cy="234140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3781895" y="5761185"/>
            <a:ext cx="9408202" cy="2830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4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4101" y="5761185"/>
            <a:ext cx="2817793" cy="281837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EC7D-980C-4A1B-8DFB-611F22D4874B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D088-EBC2-452A-B31A-F71DEE5A3F5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4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AF09-0E28-497C-BCC6-C7B721174607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E54C-FCFD-4C7D-94E2-7EB06B64DD4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9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en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halalfocus.net/wp-content/uploads/2014/05/question-mark-nothing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935288"/>
            <a:ext cx="15319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349" y="4644572"/>
            <a:ext cx="12226746" cy="3947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4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2495438" y="2935190"/>
            <a:ext cx="10694654" cy="1532045"/>
          </a:xfrm>
          <a:solidFill>
            <a:srgbClr val="0070C0"/>
          </a:solidFill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9D14-0FC1-44D9-8013-B3D6FD7B5BDC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EE6A-F866-4A74-9FEF-985FA99EBCD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2834498"/>
            <a:ext cx="12226747" cy="1073874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3908372"/>
            <a:ext cx="12226746" cy="4683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551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84F1-DB6F-4252-86EA-9F7310A01CAF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FEF9-0544-4D21-91D7-423C8CE9F13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7614" y="8592160"/>
            <a:ext cx="12970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025C41-E193-477D-8C11-EE21A7855D72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349" y="8592160"/>
            <a:ext cx="89568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8206" y="8592160"/>
            <a:ext cx="97189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8572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4006" r:id="rId2"/>
    <p:sldLayoutId id="2147484007" r:id="rId3"/>
    <p:sldLayoutId id="2147484008" r:id="rId4"/>
    <p:sldLayoutId id="2147484009" r:id="rId5"/>
    <p:sldLayoutId id="2147484012" r:id="rId6"/>
    <p:sldLayoutId id="2147484015" r:id="rId7"/>
    <p:sldLayoutId id="2147484013" r:id="rId8"/>
    <p:sldLayoutId id="2147483876" r:id="rId9"/>
    <p:sldLayoutId id="2147483930" r:id="rId10"/>
  </p:sldLayoutIdLst>
  <p:hf hdr="0"/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5.jpe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6.jpe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8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7.png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hyperlink" Target="https://www.monoprice.com/Category?c_id=102" TargetMode="Externa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hyperlink" Target="https://pcpartpicker.com/" TargetMode="Externa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hyperlink" Target="http://www.hardware.fr/" TargetMode="External"/><Relationship Id="rId5" Type="http://schemas.openxmlformats.org/officeDocument/2006/relationships/tags" Target="../tags/tag50.xml"/><Relationship Id="rId15" Type="http://schemas.openxmlformats.org/officeDocument/2006/relationships/image" Target="../media/image9.jpeg"/><Relationship Id="rId10" Type="http://schemas.openxmlformats.org/officeDocument/2006/relationships/hyperlink" Target="https://www.reddit.com/r/hardware/" TargetMode="External"/><Relationship Id="rId4" Type="http://schemas.openxmlformats.org/officeDocument/2006/relationships/tags" Target="../tags/tag49.xml"/><Relationship Id="rId9" Type="http://schemas.openxmlformats.org/officeDocument/2006/relationships/hyperlink" Target="https://www.reddit.com/r/buildapc/" TargetMode="External"/><Relationship Id="rId14" Type="http://schemas.openxmlformats.org/officeDocument/2006/relationships/hyperlink" Target="https://www.newegg.c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pPr>
              <a:defRPr/>
            </a:pPr>
            <a:r>
              <a:rPr lang="fr-CA" dirty="0"/>
              <a:t>Systèmes d’exploitation</a:t>
            </a:r>
            <a:br>
              <a:rPr lang="fr-CA" sz="8000" dirty="0"/>
            </a:br>
            <a:r>
              <a:rPr lang="fr-CA" dirty="0"/>
              <a:t>420-W12-SF </a:t>
            </a:r>
            <a:endParaRPr lang="fr-CA" sz="8000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797923" y="5761185"/>
            <a:ext cx="6392174" cy="365211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CA" altLang="fr-FR" sz="3600" dirty="0">
                <a:sym typeface="Palatino" charset="0"/>
              </a:rPr>
              <a:t>Architecture interne d'un ordinateur </a:t>
            </a:r>
          </a:p>
          <a:p>
            <a:pPr>
              <a:defRPr/>
            </a:pPr>
            <a:br>
              <a:rPr lang="fr-CA" sz="3600" dirty="0"/>
            </a:br>
            <a:r>
              <a:rPr lang="fr-CA" sz="3600" dirty="0"/>
              <a:t>Par Jimmy Gilbert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387039-3D4B-403C-8912-A4250F802C1D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18F7B7B8-B308-42C5-AF14-A037E859C08E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00B138-A54F-4349-A559-D1D0581E232F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B5FADF-265F-4B32-AB64-B1539F03510E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0979D088-EBC2-452A-B31A-F71DEE5A3F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2" descr="Résultats de recherche d'images pour « monter un pc »">
            <a:extLst>
              <a:ext uri="{FF2B5EF4-FFF2-40B4-BE49-F238E27FC236}">
                <a16:creationId xmlns:a16="http://schemas.microsoft.com/office/drawing/2014/main" id="{3785D48E-0C08-45B0-83D6-70716D4B7276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82" y="4619445"/>
            <a:ext cx="5109655" cy="449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B945DFE-6556-4E06-B31E-663554FBEBBF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63349" y="4644572"/>
            <a:ext cx="12603326" cy="3947587"/>
          </a:xfrm>
        </p:spPr>
        <p:txBody>
          <a:bodyPr>
            <a:normAutofit lnSpcReduction="10000"/>
          </a:bodyPr>
          <a:lstStyle/>
          <a:p>
            <a:pPr marL="1143000" indent="-1143000">
              <a:buFont typeface="+mj-lt"/>
              <a:buAutoNum type="arabicPeriod"/>
            </a:pPr>
            <a:r>
              <a:rPr lang="fr-CA" sz="6000" dirty="0"/>
              <a:t>Le rôle de la carte mère</a:t>
            </a:r>
          </a:p>
          <a:p>
            <a:pPr marL="1143000" indent="-1143000">
              <a:buFont typeface="+mj-lt"/>
              <a:buAutoNum type="arabicPeriod"/>
            </a:pPr>
            <a:r>
              <a:rPr lang="fr-CA" sz="6000" dirty="0"/>
              <a:t>Types de connecteurs</a:t>
            </a:r>
          </a:p>
          <a:p>
            <a:pPr marL="1143000" indent="-1143000">
              <a:buFont typeface="+mj-lt"/>
              <a:buAutoNum type="arabicPeriod"/>
            </a:pPr>
            <a:r>
              <a:rPr lang="fr-CA" sz="6000" dirty="0"/>
              <a:t>Relation avec les systèmes d’exploitation</a:t>
            </a:r>
          </a:p>
          <a:p>
            <a:endParaRPr lang="fr-CA" sz="6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altLang="fr-FR" dirty="0">
                <a:sym typeface="Copperplate" charset="0"/>
              </a:rPr>
              <a:t>Conclusion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Résumé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2031776-01BE-4FCB-9E66-8713FCC433AD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Quelle pièce est le maillon faible de votre ordi?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DE5C82-6844-452C-89B7-5E767BF779CA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749EEC60-ED77-4690-97CB-DCC708302AE5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8B2D18-EB38-48BE-9E23-181730EC5C02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799781-5272-4558-9BEB-202EDFB9A49E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0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25315" y="1348409"/>
            <a:ext cx="11864779" cy="2312066"/>
          </a:xfrm>
        </p:spPr>
        <p:txBody>
          <a:bodyPr>
            <a:normAutofit fontScale="90000"/>
          </a:bodyPr>
          <a:lstStyle/>
          <a:p>
            <a:pPr marL="762000" algn="ctr">
              <a:spcBef>
                <a:spcPts val="3000"/>
              </a:spcBef>
              <a:buClrTx/>
              <a:buSzPct val="100000"/>
            </a:pPr>
            <a:r>
              <a:rPr lang="fr-CA" sz="8000" dirty="0"/>
              <a:t>Analyse l’architecture interne d’un ordinateur 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9499532" y="8592159"/>
            <a:ext cx="2045100" cy="5192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C775084-2490-4DDB-A18A-075A5610CDE4}" type="datetime1">
              <a:rPr lang="fr-CA" smtClean="0"/>
              <a:pPr>
                <a:spcAft>
                  <a:spcPts val="600"/>
                </a:spcAft>
                <a:defRPr/>
              </a:pPr>
              <a:t>2024-10-02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963348" y="8592159"/>
            <a:ext cx="7862612" cy="5192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r-CA"/>
              <a:t>Algorithmes et structures de données I - 420-V11-SF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52BE19E-6CB0-4375-BCBA-F84A97BE1D8C}" type="slidenum">
              <a:rPr lang="fr-FR" altLang="fr-FR" smtClean="0"/>
              <a:pPr>
                <a:spcAft>
                  <a:spcPts val="600"/>
                </a:spcAft>
                <a:defRPr/>
              </a:pPr>
              <a:t>2</a:t>
            </a:fld>
            <a:endParaRPr lang="fr-FR" altLang="fr-FR"/>
          </a:p>
        </p:txBody>
      </p:sp>
      <p:pic>
        <p:nvPicPr>
          <p:cNvPr id="5122" name="Picture 2" descr="Résultats de recherche d'images pour « inside computer cartoon »">
            <a:extLst>
              <a:ext uri="{FF2B5EF4-FFF2-40B4-BE49-F238E27FC236}">
                <a16:creationId xmlns:a16="http://schemas.microsoft.com/office/drawing/2014/main" id="{1132C34F-7ACC-4EA0-AD2B-951D697D6E5C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81" y="3660475"/>
            <a:ext cx="8353425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Dépends de la carte mère!</a:t>
            </a:r>
          </a:p>
          <a:p>
            <a:r>
              <a:rPr lang="fr-CA" dirty="0"/>
              <a:t>Dépendant des besoins de l’utilisateur</a:t>
            </a:r>
          </a:p>
          <a:p>
            <a:pPr lvl="1"/>
            <a:r>
              <a:rPr lang="fr-CA" dirty="0"/>
              <a:t>Nombre de ports</a:t>
            </a:r>
          </a:p>
          <a:p>
            <a:pPr lvl="1"/>
            <a:r>
              <a:rPr lang="fr-CA" dirty="0"/>
              <a:t>Carte vidéo</a:t>
            </a:r>
          </a:p>
          <a:p>
            <a:pPr lvl="1"/>
            <a:r>
              <a:rPr lang="fr-CA" dirty="0"/>
              <a:t>Aération</a:t>
            </a:r>
          </a:p>
          <a:p>
            <a:r>
              <a:rPr lang="fr-CA" dirty="0"/>
              <a:t>Laptop VS Desktop</a:t>
            </a:r>
          </a:p>
          <a:p>
            <a:endParaRPr lang="fr-CA" dirty="0"/>
          </a:p>
          <a:p>
            <a:endParaRPr lang="fr-CA" dirty="0"/>
          </a:p>
          <a:p>
            <a:pPr marL="762000" indent="0" eaLnBrk="1" hangingPunct="1">
              <a:spcBef>
                <a:spcPts val="3000"/>
              </a:spcBef>
              <a:buClrTx/>
              <a:buSzPct val="100000"/>
              <a:buNone/>
            </a:pPr>
            <a:endParaRPr lang="fr-FR" altLang="fr-FR" strike="sngStrike" dirty="0">
              <a:sym typeface="Palatino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 fontScale="90000"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CA" sz="4800" dirty="0"/>
              <a:t>Analyse l’architecture interne d’un ordinateur </a:t>
            </a:r>
            <a:endParaRPr lang="fr-FR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dirty="0"/>
              <a:t>Boitier d’ordinateur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C5C3BEA-29B2-41C8-BAC4-E310892D048E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2495438" y="2935190"/>
            <a:ext cx="10694654" cy="1532045"/>
          </a:xfrm>
        </p:spPr>
        <p:txBody>
          <a:bodyPr/>
          <a:lstStyle/>
          <a:p>
            <a:r>
              <a:rPr lang="fr-CA" dirty="0"/>
              <a:t>Quel type de boitier d’ordinateur choisir?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8475A87D-A137-4520-B2A2-EC0C0472DAFA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Algorithmes et structures de données I - 420-V11-SF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4" name="Picture 2" descr="Résultats de recherche d'images pour « computer case type »">
            <a:extLst>
              <a:ext uri="{FF2B5EF4-FFF2-40B4-BE49-F238E27FC236}">
                <a16:creationId xmlns:a16="http://schemas.microsoft.com/office/drawing/2014/main" id="{B7303910-08A1-41BE-A28E-FEDDB95A2717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293" y="4644571"/>
            <a:ext cx="5100682" cy="49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s de recherche d'images pour « barebone pc »">
            <a:extLst>
              <a:ext uri="{FF2B5EF4-FFF2-40B4-BE49-F238E27FC236}">
                <a16:creationId xmlns:a16="http://schemas.microsoft.com/office/drawing/2014/main" id="{087FAEE4-8ACA-4B9F-ADB5-F5276546D6C6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452" y="7685112"/>
            <a:ext cx="2285664" cy="11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BD1C2EF-F0E9-4A6B-BE40-859EECDACA2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4445452" y="8926783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Barebone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31658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La carte mère!</a:t>
            </a:r>
          </a:p>
          <a:p>
            <a:r>
              <a:rPr lang="fr-CA" dirty="0"/>
              <a:t>Son rôle?</a:t>
            </a:r>
          </a:p>
          <a:p>
            <a:r>
              <a:rPr lang="fr-CA" dirty="0"/>
              <a:t>Voir concrètement</a:t>
            </a:r>
          </a:p>
          <a:p>
            <a:endParaRPr lang="fr-CA" dirty="0"/>
          </a:p>
          <a:p>
            <a:pPr marL="762000" indent="0" eaLnBrk="1" hangingPunct="1">
              <a:spcBef>
                <a:spcPts val="3000"/>
              </a:spcBef>
              <a:buClrTx/>
              <a:buSzPct val="100000"/>
              <a:buNone/>
            </a:pPr>
            <a:endParaRPr lang="fr-FR" altLang="fr-FR" strike="sngStrike" dirty="0">
              <a:sym typeface="Palatino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 fontScale="90000"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CA" sz="4800" dirty="0"/>
              <a:t>Analyse l’architecture interne d’un ordinateur </a:t>
            </a:r>
            <a:endParaRPr lang="fr-FR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dirty="0"/>
              <a:t>Pièce centrale d’un ordinateur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C5C3BEA-29B2-41C8-BAC4-E310892D048E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2495438" y="2935190"/>
            <a:ext cx="10694654" cy="1532045"/>
          </a:xfrm>
        </p:spPr>
        <p:txBody>
          <a:bodyPr/>
          <a:lstStyle/>
          <a:p>
            <a:r>
              <a:rPr lang="fr-CA" dirty="0"/>
              <a:t>Quelle est la pièce centrale d’un ordinateur?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8475A87D-A137-4520-B2A2-EC0C0472DAFA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Algorithmes et structures de données I - 420-V11-SF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 descr="http://img.over-blog-kiwi.com/1/84/04/58/20150911/ob_1eb3c0_product-overview.jpg">
            <a:extLst>
              <a:ext uri="{FF2B5EF4-FFF2-40B4-BE49-F238E27FC236}">
                <a16:creationId xmlns:a16="http://schemas.microsoft.com/office/drawing/2014/main" id="{B5BFECC2-B6B6-4044-9111-B0F617F10EB3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47" y="4469306"/>
            <a:ext cx="6852659" cy="48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49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963349" y="3072838"/>
            <a:ext cx="7849899" cy="5519322"/>
          </a:xfrm>
        </p:spPr>
        <p:txBody>
          <a:bodyPr>
            <a:normAutofit/>
          </a:bodyPr>
          <a:lstStyle/>
          <a:p>
            <a:r>
              <a:rPr lang="fr-CA" dirty="0"/>
              <a:t>Les connecteurs informatiques, généralement appelés « </a:t>
            </a:r>
            <a:r>
              <a:rPr lang="fr-CA" b="1" dirty="0"/>
              <a:t>connecteurs d'entrée-sortie </a:t>
            </a:r>
            <a:r>
              <a:rPr lang="fr-CA" dirty="0"/>
              <a:t>» </a:t>
            </a:r>
          </a:p>
          <a:p>
            <a:r>
              <a:rPr lang="fr-CA" dirty="0"/>
              <a:t>interfaces permettant de relier des </a:t>
            </a:r>
            <a:br>
              <a:rPr lang="fr-CA" dirty="0"/>
            </a:br>
            <a:r>
              <a:rPr lang="fr-CA" dirty="0"/>
              <a:t>équipements à l'aide de </a:t>
            </a:r>
            <a:r>
              <a:rPr lang="fr-CA" b="1" dirty="0"/>
              <a:t>câbles</a:t>
            </a:r>
            <a:r>
              <a:rPr lang="fr-CA" dirty="0"/>
              <a:t>. </a:t>
            </a:r>
          </a:p>
          <a:p>
            <a:r>
              <a:rPr lang="fr-CA" b="1" dirty="0"/>
              <a:t>prise mâle</a:t>
            </a:r>
            <a:r>
              <a:rPr lang="fr-CA" dirty="0"/>
              <a:t>, avec des </a:t>
            </a:r>
            <a:r>
              <a:rPr lang="fr-CA" b="1" dirty="0"/>
              <a:t>broches</a:t>
            </a:r>
            <a:r>
              <a:rPr lang="fr-CA" dirty="0"/>
              <a:t> (en anglais </a:t>
            </a:r>
            <a:r>
              <a:rPr lang="fr-CA" i="1" dirty="0"/>
              <a:t>pin</a:t>
            </a:r>
            <a:r>
              <a:rPr lang="fr-CA" dirty="0"/>
              <a:t>)</a:t>
            </a:r>
          </a:p>
          <a:p>
            <a:r>
              <a:rPr lang="fr-CA" dirty="0"/>
              <a:t>venant s'insérer dans des prises </a:t>
            </a:r>
            <a:br>
              <a:rPr lang="fr-CA" dirty="0"/>
            </a:br>
            <a:r>
              <a:rPr lang="fr-CA" dirty="0"/>
              <a:t>femelles (en anglais </a:t>
            </a:r>
            <a:r>
              <a:rPr lang="fr-CA" i="1" dirty="0"/>
              <a:t>socket</a:t>
            </a:r>
            <a:r>
              <a:rPr lang="fr-CA" dirty="0"/>
              <a:t>)</a:t>
            </a:r>
            <a:endParaRPr lang="fr-FR" altLang="fr-FR" sz="3200" strike="sngStrike" dirty="0">
              <a:sym typeface="Palatino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dirty="0"/>
              <a:t>Types de connecteurs de la carte mère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963349" y="866987"/>
            <a:ext cx="13395414" cy="9847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CA" sz="5400" dirty="0"/>
              <a:t>Analyse l’architecture interne d’un ordinateur </a:t>
            </a:r>
            <a:endParaRPr lang="fr-FR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8475A87D-A137-4520-B2A2-EC0C0472DAFA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Algorithmes et structures de données I - 420-V11-SF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https://img-19.ccm2.net/Rw8TtbwRSJpAExq2RnAZRUeTGo8=/b5dff06767954c0db099ae54b2dc84aa/ccm-encyclopedia/UfWlP3AI-sata-ide-s-.png">
            <a:extLst>
              <a:ext uri="{FF2B5EF4-FFF2-40B4-BE49-F238E27FC236}">
                <a16:creationId xmlns:a16="http://schemas.microsoft.com/office/drawing/2014/main" id="{F99EC16E-3B7A-4EB0-A7FB-AFC6AA5FDE7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636" y="3292624"/>
            <a:ext cx="4807996" cy="276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Ã©sultats de recherche d'images pour Â«Â ide motherboardÂ Â»">
            <a:extLst>
              <a:ext uri="{FF2B5EF4-FFF2-40B4-BE49-F238E27FC236}">
                <a16:creationId xmlns:a16="http://schemas.microsoft.com/office/drawing/2014/main" id="{C42FF070-8800-4DDD-BF65-833229D00EB4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34" y="6526556"/>
            <a:ext cx="3124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880FEEF-4A25-4119-B0B4-19D7CC6B16FB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12793265" y="4840242"/>
            <a:ext cx="793660" cy="25927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677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Quels sont les besoins de l’utilisateur</a:t>
            </a:r>
          </a:p>
          <a:p>
            <a:r>
              <a:rPr lang="fr-CA" dirty="0"/>
              <a:t>Quel est le budget de l’utilisateur</a:t>
            </a:r>
          </a:p>
          <a:p>
            <a:r>
              <a:rPr lang="fr-CA" sz="2916" dirty="0"/>
              <a:t>À quel endroit se situera l’utilisateur (portable ou non?)</a:t>
            </a:r>
          </a:p>
          <a:p>
            <a:r>
              <a:rPr lang="fr-CA" sz="2916" dirty="0"/>
              <a:t>Quels sont les goûts de l’utilisateur (parfois différent des besoins)</a:t>
            </a:r>
          </a:p>
          <a:p>
            <a:r>
              <a:rPr lang="fr-CA" sz="2916" dirty="0"/>
              <a:t>Quelles sont le niveau de connaissance de l’utilisateur</a:t>
            </a:r>
          </a:p>
          <a:p>
            <a:pPr lvl="1"/>
            <a:r>
              <a:rPr lang="fr-CA" sz="2916" dirty="0"/>
              <a:t>Voir à long terme…</a:t>
            </a:r>
          </a:p>
          <a:p>
            <a:endParaRPr lang="fr-CA" sz="2916" dirty="0"/>
          </a:p>
          <a:p>
            <a:endParaRPr lang="fr-CA" sz="3200" dirty="0"/>
          </a:p>
          <a:p>
            <a:endParaRPr lang="fr-CA" sz="3200" dirty="0"/>
          </a:p>
          <a:p>
            <a:endParaRPr lang="fr-CA" sz="3200" dirty="0"/>
          </a:p>
          <a:p>
            <a:pPr marL="762000" indent="0" eaLnBrk="1" hangingPunct="1">
              <a:spcBef>
                <a:spcPts val="3000"/>
              </a:spcBef>
              <a:buClrTx/>
              <a:buSzPct val="100000"/>
              <a:buNone/>
            </a:pPr>
            <a:endParaRPr lang="fr-FR" altLang="fr-FR" sz="3200" dirty="0">
              <a:sym typeface="Palatino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963349" y="866987"/>
            <a:ext cx="14115494" cy="98474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CA" sz="5400" dirty="0"/>
              <a:t>Analyse l’architecture interne d’un ordinateur </a:t>
            </a:r>
            <a:endParaRPr lang="fr-FR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dirty="0"/>
              <a:t>Montage – Recommandations 01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2DCD67-C37C-6AFB-1EEC-20E369ECC0B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 dirty="0"/>
              <a:t>À quoi doit-on réfléchir avant de faire le montage d’un ordinateur?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8475A87D-A137-4520-B2A2-EC0C0472DAFA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Algorithmes et structures de données I - 420-V11-SF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98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sz="3200" dirty="0"/>
              <a:t>Mettez-vous à la place de l’autre</a:t>
            </a:r>
          </a:p>
          <a:p>
            <a:r>
              <a:rPr lang="fr-CA" sz="3200" dirty="0"/>
              <a:t>Documentez-vous!</a:t>
            </a:r>
          </a:p>
          <a:p>
            <a:pPr lvl="1"/>
            <a:r>
              <a:rPr lang="fr-CA" sz="2916" dirty="0">
                <a:hlinkClick r:id="rId9"/>
              </a:rPr>
              <a:t>https://www.reddit.com/r/buildapc/</a:t>
            </a:r>
            <a:r>
              <a:rPr lang="fr-CA" sz="2916" dirty="0"/>
              <a:t> </a:t>
            </a:r>
          </a:p>
          <a:p>
            <a:pPr lvl="1"/>
            <a:r>
              <a:rPr lang="fr-CA" sz="2916" dirty="0">
                <a:hlinkClick r:id="rId10"/>
              </a:rPr>
              <a:t>https://www.reddit.com/r/hardware/</a:t>
            </a:r>
            <a:r>
              <a:rPr lang="fr-CA" sz="2916" dirty="0"/>
              <a:t> </a:t>
            </a:r>
          </a:p>
          <a:p>
            <a:pPr lvl="1"/>
            <a:r>
              <a:rPr lang="fr-CA" sz="2916" dirty="0">
                <a:hlinkClick r:id="rId11"/>
              </a:rPr>
              <a:t>http://www.hardware.fr/</a:t>
            </a:r>
            <a:r>
              <a:rPr lang="fr-CA" sz="2916" dirty="0"/>
              <a:t> </a:t>
            </a:r>
          </a:p>
          <a:p>
            <a:r>
              <a:rPr lang="fr-CA" sz="3200" dirty="0"/>
              <a:t>Magasinez!</a:t>
            </a:r>
          </a:p>
          <a:p>
            <a:pPr lvl="1"/>
            <a:r>
              <a:rPr lang="fr-CA" sz="2916" dirty="0">
                <a:hlinkClick r:id="rId12"/>
              </a:rPr>
              <a:t>https://pcpartpicker.com/</a:t>
            </a:r>
            <a:r>
              <a:rPr lang="fr-CA" sz="2916" dirty="0"/>
              <a:t> </a:t>
            </a:r>
          </a:p>
          <a:p>
            <a:pPr lvl="1"/>
            <a:r>
              <a:rPr lang="fr-CA" sz="2916" dirty="0">
                <a:hlinkClick r:id="rId13"/>
              </a:rPr>
              <a:t>https://www.monoprice.com/Category?c_id=102</a:t>
            </a:r>
            <a:r>
              <a:rPr lang="fr-CA" sz="2916" dirty="0"/>
              <a:t> </a:t>
            </a:r>
          </a:p>
          <a:p>
            <a:pPr lvl="1"/>
            <a:r>
              <a:rPr lang="fr-CA" sz="2916" dirty="0">
                <a:hlinkClick r:id="rId14"/>
              </a:rPr>
              <a:t>https://www.newegg.ca/</a:t>
            </a:r>
            <a:r>
              <a:rPr lang="fr-CA" sz="2916" dirty="0"/>
              <a:t> </a:t>
            </a:r>
          </a:p>
          <a:p>
            <a:endParaRPr lang="fr-CA" sz="3200" dirty="0"/>
          </a:p>
          <a:p>
            <a:endParaRPr lang="fr-CA" sz="3200" dirty="0"/>
          </a:p>
          <a:p>
            <a:endParaRPr lang="fr-CA" sz="3200" dirty="0"/>
          </a:p>
          <a:p>
            <a:pPr marL="762000" indent="0" eaLnBrk="1" hangingPunct="1">
              <a:spcBef>
                <a:spcPts val="3000"/>
              </a:spcBef>
              <a:buClrTx/>
              <a:buSzPct val="100000"/>
              <a:buNone/>
            </a:pPr>
            <a:endParaRPr lang="fr-FR" altLang="fr-FR" sz="3200" dirty="0">
              <a:sym typeface="Palatino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dirty="0"/>
              <a:t>Montage – Recommandations 02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963349" y="866987"/>
            <a:ext cx="13395414" cy="9847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CA" sz="5400" dirty="0"/>
              <a:t>Analyse l’architecture interne d’un ordinateur </a:t>
            </a:r>
            <a:endParaRPr lang="fr-FR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8475A87D-A137-4520-B2A2-EC0C0472DAFA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Algorithmes et structures de données I - 420-V11-SF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218" name="Picture 2" descr="Résultats de recherche d'images pour « empathy meme »">
            <a:extLst>
              <a:ext uri="{FF2B5EF4-FFF2-40B4-BE49-F238E27FC236}">
                <a16:creationId xmlns:a16="http://schemas.microsoft.com/office/drawing/2014/main" id="{29932D9F-8559-4AA3-9246-188CF055953C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179" y="2278089"/>
            <a:ext cx="6552728" cy="46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057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Type du disque dur</a:t>
            </a:r>
          </a:p>
          <a:p>
            <a:pPr lvl="1"/>
            <a:r>
              <a:rPr lang="fr-CA" dirty="0"/>
              <a:t>Recommandation SSD!</a:t>
            </a:r>
          </a:p>
          <a:p>
            <a:r>
              <a:rPr lang="fr-CA" sz="3200" dirty="0"/>
              <a:t>Taille du disque dur lors de l’installation et utilisation</a:t>
            </a:r>
          </a:p>
          <a:p>
            <a:r>
              <a:rPr lang="fr-CA" dirty="0"/>
              <a:t>Nombre de mémoire vive</a:t>
            </a:r>
            <a:r>
              <a:rPr lang="fr-CA" sz="3200" dirty="0"/>
              <a:t> (minimum 16 confortable)</a:t>
            </a:r>
          </a:p>
          <a:p>
            <a:r>
              <a:rPr lang="fr-CA" dirty="0"/>
              <a:t>Processeur relatif au SE (32 VS 64)</a:t>
            </a:r>
          </a:p>
          <a:p>
            <a:pPr lvl="1"/>
            <a:r>
              <a:rPr lang="fr-CA" dirty="0"/>
              <a:t> Recommandation 64 bit</a:t>
            </a:r>
          </a:p>
          <a:p>
            <a:endParaRPr lang="fr-CA" sz="3200" dirty="0"/>
          </a:p>
          <a:p>
            <a:endParaRPr lang="fr-CA" sz="2916" dirty="0"/>
          </a:p>
          <a:p>
            <a:endParaRPr lang="fr-CA" sz="3200" dirty="0"/>
          </a:p>
          <a:p>
            <a:endParaRPr lang="fr-CA" sz="3200" dirty="0"/>
          </a:p>
          <a:p>
            <a:endParaRPr lang="fr-CA" sz="3200" dirty="0"/>
          </a:p>
          <a:p>
            <a:pPr marL="762000" indent="0" eaLnBrk="1" hangingPunct="1">
              <a:spcBef>
                <a:spcPts val="3000"/>
              </a:spcBef>
              <a:buClrTx/>
              <a:buSzPct val="100000"/>
              <a:buNone/>
            </a:pPr>
            <a:endParaRPr lang="fr-FR" altLang="fr-FR" sz="3200" dirty="0">
              <a:sym typeface="Palatino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963349" y="866987"/>
            <a:ext cx="13611438" cy="98474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CA" sz="5400" dirty="0"/>
              <a:t>Analyse l’architecture interne d’un ordinateur </a:t>
            </a:r>
            <a:endParaRPr lang="fr-FR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dirty="0"/>
              <a:t>Relation avec un SE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E2221D-2C43-A8B8-132D-6102D27FA15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 dirty="0"/>
              <a:t>Quels sont les éléments matériels à prendre en compte avec un système d’exploitation?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8475A87D-A137-4520-B2A2-EC0C0472DAFA}" type="datetime1">
              <a:rPr lang="fr-CA" smtClean="0"/>
              <a:t>2024-10-02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Algorithmes et structures de données I - 420-V11-SF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37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>
                <a:sym typeface="Copperplate" charset="0"/>
              </a:rPr>
              <a:t>Conclusion</a:t>
            </a:r>
            <a:endParaRPr lang="fr-CA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62591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Facett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FFFFFF"/>
      </a:accent3>
      <a:accent4>
        <a:srgbClr val="000000"/>
      </a:accent4>
      <a:accent5>
        <a:srgbClr val="BED2D6"/>
      </a:accent5>
      <a:accent6>
        <a:srgbClr val="8B876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4819</TotalTime>
  <Words>454</Words>
  <Application>Microsoft Office PowerPoint</Application>
  <PresentationFormat>Personnalisé</PresentationFormat>
  <Paragraphs>99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Copperplate</vt:lpstr>
      <vt:lpstr>Lucida Grande</vt:lpstr>
      <vt:lpstr>Palatino</vt:lpstr>
      <vt:lpstr>Trebuchet MS</vt:lpstr>
      <vt:lpstr>Wingdings 3</vt:lpstr>
      <vt:lpstr>Facette</vt:lpstr>
      <vt:lpstr>Systèmes d’exploitation 420-W12-SF </vt:lpstr>
      <vt:lpstr>Analyse l’architecture interne d’un ordinateur </vt:lpstr>
      <vt:lpstr>Analyse l’architecture interne d’un ordinateur </vt:lpstr>
      <vt:lpstr>Analyse l’architecture interne d’un ordinateur </vt:lpstr>
      <vt:lpstr>Analyse l’architecture interne d’un ordinateur </vt:lpstr>
      <vt:lpstr>Analyse l’architecture interne d’un ordinateur </vt:lpstr>
      <vt:lpstr>Analyse l’architecture interne d’un ordinateur </vt:lpstr>
      <vt:lpstr>Analyse l’architecture interne d’un ordinateur 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Jimmy Gilbert</cp:lastModifiedBy>
  <cp:revision>153</cp:revision>
  <dcterms:modified xsi:type="dcterms:W3CDTF">2024-10-02T14:58:38Z</dcterms:modified>
</cp:coreProperties>
</file>